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68" r:id="rId7"/>
    <p:sldId id="269" r:id="rId8"/>
    <p:sldId id="27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58CC565-2567-4093-BE96-87CFAC7E64A8}" type="datetimeFigureOut">
              <a:rPr lang="en-US"/>
              <a:pPr>
                <a:defRPr/>
              </a:pPr>
              <a:t>12/14/2018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DCB4334-0613-4A49-952B-2488B14A9F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894BA-B8D1-4D3D-BEB4-405453A9C051}" type="datetimeFigureOut">
              <a:rPr lang="en-US"/>
              <a:pPr>
                <a:defRPr/>
              </a:pPr>
              <a:t>12/14/2018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60C9A-6038-4F65-8CE7-2E11CA224D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262F3-894D-4314-BEA2-0647A40FCFC1}" type="datetimeFigureOut">
              <a:rPr lang="en-US"/>
              <a:pPr>
                <a:defRPr/>
              </a:pPr>
              <a:t>12/14/2018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EE94F-0F83-452C-AB32-AC34CDA5C7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E7D1B-DFC4-4CE7-84AA-1F0AA2B01693}" type="datetimeFigureOut">
              <a:rPr lang="en-US"/>
              <a:pPr>
                <a:defRPr/>
              </a:pPr>
              <a:t>12/14/2018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6713C-6AD0-4077-A2AA-C6B6486B9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E1895A0-9F34-4F36-B775-8254623CAC6E}" type="datetimeFigureOut">
              <a:rPr lang="en-US"/>
              <a:pPr>
                <a:defRPr/>
              </a:pPr>
              <a:t>12/14/2018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9C414F1-B3E6-4CCB-B004-88F22AFB9E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74AD81-16A5-4216-AF6B-FAC721CD619B}" type="datetimeFigureOut">
              <a:rPr lang="en-US"/>
              <a:pPr>
                <a:defRPr/>
              </a:pPr>
              <a:t>12/14/2018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D71FFE-71FD-45ED-ADFB-25D9BE37FD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612FC6-3052-4BB9-8FCB-1BA0B4B2E16D}" type="datetimeFigureOut">
              <a:rPr lang="en-US"/>
              <a:pPr>
                <a:defRPr/>
              </a:pPr>
              <a:t>12/14/2018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7CD512-C5EB-4716-8F41-D05D36898F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48D69A-7E44-4B02-B184-D92DBC6986C8}" type="datetimeFigureOut">
              <a:rPr lang="en-US"/>
              <a:pPr>
                <a:defRPr/>
              </a:pPr>
              <a:t>12/14/2018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6619BDE-AA7C-409B-803A-67ACAE8B39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4EBAC-BC6A-4326-BC54-97ADCFA495AA}" type="datetimeFigureOut">
              <a:rPr lang="en-US"/>
              <a:pPr>
                <a:defRPr/>
              </a:pPr>
              <a:t>12/14/2018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A9D54-C103-43D6-8F6B-6FE906FA4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44E984-D3BF-486C-A0CC-C1F542013131}" type="datetimeFigureOut">
              <a:rPr lang="en-US"/>
              <a:pPr>
                <a:defRPr/>
              </a:pPr>
              <a:t>12/14/2018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79595A7-492D-4731-AB97-9CBDF8D95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E1603A6-5FF5-4BB0-AC2F-119DD6A2CB16}" type="datetimeFigureOut">
              <a:rPr lang="en-US"/>
              <a:pPr>
                <a:defRPr/>
              </a:pPr>
              <a:t>12/14/2018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6315DF0-84E6-4D8B-B3AD-18E1B42393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E6ADC8D-E1E6-471B-AF79-D42424E21D66}" type="datetimeFigureOut">
              <a:rPr lang="en-US"/>
              <a:pPr>
                <a:defRPr/>
              </a:pPr>
              <a:t>12/14/2018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ED1629-A619-42D4-BC0C-24F8252679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8" r:id="rId2"/>
    <p:sldLayoutId id="2147483673" r:id="rId3"/>
    <p:sldLayoutId id="2147483674" r:id="rId4"/>
    <p:sldLayoutId id="2147483675" r:id="rId5"/>
    <p:sldLayoutId id="2147483676" r:id="rId6"/>
    <p:sldLayoutId id="2147483669" r:id="rId7"/>
    <p:sldLayoutId id="2147483677" r:id="rId8"/>
    <p:sldLayoutId id="2147483678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onsolas" pitchFamily="49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onsolas" pitchFamily="49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onsolas" pitchFamily="49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onsolas" pitchFamily="49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onsolas" pitchFamily="49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Monopolistic Competition</a:t>
            </a:r>
            <a:endParaRPr lang="en-US" dirty="0"/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/>
            <a:r>
              <a:rPr lang="en-US" smtClean="0"/>
              <a:t>AP Microeconomics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Content Placeholder 3" descr="bk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781800" y="990600"/>
            <a:ext cx="1922463" cy="19812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Fast Food</a:t>
            </a:r>
            <a:endParaRPr lang="en-US" dirty="0"/>
          </a:p>
        </p:txBody>
      </p:sp>
      <p:pic>
        <p:nvPicPr>
          <p:cNvPr id="14339" name="Picture 4" descr="tac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1042988"/>
            <a:ext cx="19812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5" descr="kfc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81200" y="3352800"/>
            <a:ext cx="2827338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6" descr="mcdonalds-health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62400" y="846138"/>
            <a:ext cx="2644775" cy="227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7" descr="wendys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34000" y="3124200"/>
            <a:ext cx="2693988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 algn="ctr">
              <a:buNone/>
            </a:pPr>
            <a:r>
              <a:rPr lang="en-US" i="1" dirty="0" smtClean="0"/>
              <a:t>3 </a:t>
            </a:r>
            <a:r>
              <a:rPr lang="en-US" i="1" dirty="0" smtClean="0"/>
              <a:t>conditions</a:t>
            </a:r>
          </a:p>
          <a:p>
            <a:pPr marL="109537" indent="0">
              <a:buNone/>
            </a:pPr>
            <a:r>
              <a:rPr lang="en-US" i="1" dirty="0" smtClean="0"/>
              <a:t>1. Large numbers of competing producers</a:t>
            </a:r>
          </a:p>
          <a:p>
            <a:pPr marL="109537" indent="0">
              <a:buNone/>
            </a:pPr>
            <a:r>
              <a:rPr lang="en-US" i="1" dirty="0" smtClean="0"/>
              <a:t>2. Differentiated product</a:t>
            </a:r>
          </a:p>
          <a:p>
            <a:pPr marL="109537" indent="0">
              <a:buNone/>
            </a:pPr>
            <a:r>
              <a:rPr lang="en-US" i="1" dirty="0" smtClean="0"/>
              <a:t>3. Free entry into and exit from the industry in the long run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Monopolistic Competition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of the following goods and services are differentiated products. Which are differentiated as a result of monopolistic competition and which are not? Explain your answers.</a:t>
            </a:r>
          </a:p>
          <a:p>
            <a:r>
              <a:rPr lang="en-US" dirty="0" smtClean="0"/>
              <a:t>A. </a:t>
            </a:r>
            <a:r>
              <a:rPr lang="en-US" dirty="0" smtClean="0"/>
              <a:t>apples</a:t>
            </a:r>
            <a:endParaRPr lang="en-US" dirty="0" smtClean="0"/>
          </a:p>
          <a:p>
            <a:r>
              <a:rPr lang="en-US" dirty="0" smtClean="0"/>
              <a:t>B. soft drinks</a:t>
            </a:r>
          </a:p>
          <a:p>
            <a:r>
              <a:rPr lang="en-US" dirty="0" smtClean="0"/>
              <a:t>C. department stores</a:t>
            </a:r>
          </a:p>
          <a:p>
            <a:r>
              <a:rPr lang="en-US" dirty="0" smtClean="0"/>
              <a:t>D. steel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Check your understanding</a:t>
            </a:r>
            <a:endParaRPr lang="en-US" dirty="0"/>
          </a:p>
        </p:txBody>
      </p:sp>
      <p:pic>
        <p:nvPicPr>
          <p:cNvPr id="18436" name="Picture 4" descr="Soft_drink_shelf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3352800"/>
            <a:ext cx="1930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macys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38776" y="3346257"/>
            <a:ext cx="1919288" cy="144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6" descr="stainless_steel_rods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93744" y="4935538"/>
            <a:ext cx="16383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501" y="5075141"/>
            <a:ext cx="2454275" cy="159009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Content Placeholder 6" descr="Monopolistic_competition_short_run_diagram.pn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81000" y="1309688"/>
            <a:ext cx="4114800" cy="391795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Graphs: Monopolistic Competition</a:t>
            </a:r>
            <a:endParaRPr lang="en-US" dirty="0"/>
          </a:p>
        </p:txBody>
      </p:sp>
      <p:pic>
        <p:nvPicPr>
          <p:cNvPr id="19459" name="Picture 7" descr="Monopolistic_competition_long_run_short_run+diagram (1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1301750"/>
            <a:ext cx="4114800" cy="394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3" y="5443538"/>
            <a:ext cx="7162800" cy="647700"/>
          </a:xfrm>
        </p:spPr>
        <p:txBody>
          <a:bodyPr/>
          <a:lstStyle/>
          <a:p>
            <a:pPr marR="0" algn="ctr"/>
            <a:r>
              <a:rPr lang="en-US" sz="2400" smtClean="0"/>
              <a:t>Adidas Sponsorship Offer: $50 Million</a:t>
            </a:r>
          </a:p>
          <a:p>
            <a:pPr marR="0" algn="ctr"/>
            <a:r>
              <a:rPr lang="en-US" sz="2400" smtClean="0"/>
              <a:t>Reebok Sponsorship Offer: $75 Million</a:t>
            </a:r>
          </a:p>
          <a:p>
            <a:pPr marR="0" algn="ctr"/>
            <a:r>
              <a:rPr lang="en-US" sz="2400" b="1" smtClean="0"/>
              <a:t>Nike</a:t>
            </a:r>
            <a:r>
              <a:rPr lang="en-US" sz="2400" smtClean="0"/>
              <a:t> Sponsorship Offer: </a:t>
            </a:r>
            <a:r>
              <a:rPr lang="en-US" sz="2400" b="1" smtClean="0"/>
              <a:t>$90 Million</a:t>
            </a:r>
          </a:p>
        </p:txBody>
      </p:sp>
      <p:pic>
        <p:nvPicPr>
          <p:cNvPr id="7" name="Picture Placeholder 6" descr="nike-zoom-lebron-james-vi-6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7167" b="17167"/>
          <a:stretch>
            <a:fillRect/>
          </a:stretch>
        </p:blipFill>
        <p:spPr/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err="1" smtClean="0"/>
              <a:t>Lebron</a:t>
            </a:r>
            <a:r>
              <a:rPr lang="en-US" sz="4400" dirty="0" smtClean="0"/>
              <a:t> James</a:t>
            </a:r>
            <a:endParaRPr lang="en-US" sz="4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138"/>
            <a:ext cx="4038600" cy="4525962"/>
          </a:xfrm>
        </p:spPr>
        <p:txBody>
          <a:bodyPr/>
          <a:lstStyle/>
          <a:p>
            <a:r>
              <a:rPr lang="en-US" dirty="0" smtClean="0"/>
              <a:t>Why would Nike spend $90 million on </a:t>
            </a:r>
            <a:r>
              <a:rPr lang="en-US" dirty="0" smtClean="0"/>
              <a:t>LeBron </a:t>
            </a:r>
            <a:r>
              <a:rPr lang="en-US" dirty="0" smtClean="0"/>
              <a:t>James?</a:t>
            </a:r>
          </a:p>
          <a:p>
            <a:r>
              <a:rPr lang="en-US" dirty="0" smtClean="0"/>
              <a:t>How does this signing reflect a monopolistically competitive market</a:t>
            </a:r>
            <a:r>
              <a:rPr lang="en-US" dirty="0" smtClean="0"/>
              <a:t>?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Answer the Following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2888" y="1391618"/>
            <a:ext cx="4038600" cy="2268966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When</a:t>
            </a:r>
            <a:r>
              <a:rPr lang="en-US" dirty="0" smtClean="0"/>
              <a:t> </a:t>
            </a:r>
            <a:r>
              <a:rPr lang="en-US" dirty="0" smtClean="0"/>
              <a:t>having a successful brand name a barrier to entry?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447800"/>
            <a:ext cx="8534400" cy="54102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ppt/theme/themeOverride2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ppt/theme/themeOverride3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ppt/theme/themeOverride4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105</TotalTime>
  <Words>143</Words>
  <Application>Microsoft Office PowerPoint</Application>
  <PresentationFormat>On-screen Show (4:3)</PresentationFormat>
  <Paragraphs>23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Consolas</vt:lpstr>
      <vt:lpstr>Corbel</vt:lpstr>
      <vt:lpstr>Verdana</vt:lpstr>
      <vt:lpstr>Wingdings 2</vt:lpstr>
      <vt:lpstr>Wingdings 3</vt:lpstr>
      <vt:lpstr>Concourse</vt:lpstr>
      <vt:lpstr>Monopolistic Competition</vt:lpstr>
      <vt:lpstr>Fast Food</vt:lpstr>
      <vt:lpstr>Monopolistic Competition</vt:lpstr>
      <vt:lpstr>Check your understanding</vt:lpstr>
      <vt:lpstr>Graphs: Monopolistic Competition</vt:lpstr>
      <vt:lpstr>Lebron James</vt:lpstr>
      <vt:lpstr>Answer the Following</vt:lpstr>
      <vt:lpstr>When having a successful brand name a barrier to entry?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Monopolistic Competition</dc:title>
  <dc:creator>Nicholas j armstrong</dc:creator>
  <cp:lastModifiedBy>Gill, James</cp:lastModifiedBy>
  <cp:revision>11</cp:revision>
  <dcterms:created xsi:type="dcterms:W3CDTF">2010-12-03T00:13:50Z</dcterms:created>
  <dcterms:modified xsi:type="dcterms:W3CDTF">2018-12-14T18:15:19Z</dcterms:modified>
</cp:coreProperties>
</file>